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1" autoAdjust="0"/>
    <p:restoredTop sz="94660"/>
  </p:normalViewPr>
  <p:slideViewPr>
    <p:cSldViewPr snapToGrid="0">
      <p:cViewPr varScale="1">
        <p:scale>
          <a:sx n="23" d="100"/>
          <a:sy n="23" d="100"/>
        </p:scale>
        <p:origin x="2229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44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70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70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76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>
                    <a:tint val="82000"/>
                  </a:schemeClr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82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82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55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62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33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69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556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5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B1448F-0FD1-4262-A14C-7C27A8BB764A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05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daire, logo, simge, sembol, amblem içeren bir resim&#10;&#10;Açıklama otomatik olarak oluşturuldu">
            <a:extLst>
              <a:ext uri="{FF2B5EF4-FFF2-40B4-BE49-F238E27FC236}">
                <a16:creationId xmlns:a16="http://schemas.microsoft.com/office/drawing/2014/main" id="{CB38BB84-3908-96FD-77AD-94A8F94FD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5717" y="160813"/>
            <a:ext cx="2173789" cy="2173789"/>
          </a:xfrm>
          <a:prstGeom prst="rect">
            <a:avLst/>
          </a:prstGeom>
        </p:spPr>
      </p:pic>
      <p:pic>
        <p:nvPicPr>
          <p:cNvPr id="7" name="Resim 6" descr="daire, logo, simge, sembol, ticari marka içeren bir resim&#10;&#10;Açıklama otomatik olarak oluşturuldu">
            <a:extLst>
              <a:ext uri="{FF2B5EF4-FFF2-40B4-BE49-F238E27FC236}">
                <a16:creationId xmlns:a16="http://schemas.microsoft.com/office/drawing/2014/main" id="{5BA63E4C-5188-8CE2-3A5D-B804E93C8F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57" y="160813"/>
            <a:ext cx="2173789" cy="2173789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8ED41974-C48C-32CA-AAB3-A6BA66849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58853" y="23150067"/>
            <a:ext cx="1880987" cy="1889095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C59BC9EA-35BE-0633-A039-BF032458E472}"/>
              </a:ext>
            </a:extLst>
          </p:cNvPr>
          <p:cNvSpPr txBox="1"/>
          <p:nvPr/>
        </p:nvSpPr>
        <p:spPr>
          <a:xfrm>
            <a:off x="3475831" y="449167"/>
            <a:ext cx="11049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>
                <a:latin typeface="Cambria" panose="02040503050406030204" pitchFamily="18" charset="0"/>
                <a:ea typeface="Cambria" panose="02040503050406030204" pitchFamily="18" charset="0"/>
              </a:rPr>
              <a:t>EGE ÜNİVERSİTESİ MÜHENDİSLİK FAKÜLTESİ</a:t>
            </a:r>
          </a:p>
          <a:p>
            <a:pPr algn="ctr"/>
            <a:r>
              <a:rPr lang="tr-TR" sz="2200" b="1" dirty="0">
                <a:latin typeface="Cambria" panose="02040503050406030204" pitchFamily="18" charset="0"/>
                <a:ea typeface="Cambria" panose="02040503050406030204" pitchFamily="18" charset="0"/>
              </a:rPr>
              <a:t>MAKİNA MÜHENDİSLİĞİ BÖLÜMÜ</a:t>
            </a:r>
          </a:p>
          <a:p>
            <a:pPr algn="ctr"/>
            <a:r>
              <a:rPr lang="tr-TR" sz="2200" b="1" dirty="0">
                <a:latin typeface="Cambria" panose="02040503050406030204" pitchFamily="18" charset="0"/>
                <a:ea typeface="Cambria" panose="02040503050406030204" pitchFamily="18" charset="0"/>
              </a:rPr>
              <a:t>BİTİRME TEZİ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2DFF7773-BECD-B6CE-A848-1666FD1FA255}"/>
              </a:ext>
            </a:extLst>
          </p:cNvPr>
          <p:cNvSpPr txBox="1"/>
          <p:nvPr/>
        </p:nvSpPr>
        <p:spPr>
          <a:xfrm>
            <a:off x="7772797" y="1501650"/>
            <a:ext cx="2373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Proje Kodu: 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95646D49-7B54-01A3-DF13-DF951B5867D4}"/>
              </a:ext>
            </a:extLst>
          </p:cNvPr>
          <p:cNvSpPr txBox="1"/>
          <p:nvPr/>
        </p:nvSpPr>
        <p:spPr>
          <a:xfrm>
            <a:off x="2874225" y="1988699"/>
            <a:ext cx="122790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/>
              <a:t>TEZ BAŞLIĞI – TAMAMI BÜYÜK HARFLERLE YAZILMIŞ, SAYFA ORTALANMIŞ OLMALIDIR.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7C2E751A-9200-7A7A-265D-0EAAEFE8CDA4}"/>
              </a:ext>
            </a:extLst>
          </p:cNvPr>
          <p:cNvSpPr txBox="1"/>
          <p:nvPr/>
        </p:nvSpPr>
        <p:spPr>
          <a:xfrm>
            <a:off x="2618751" y="3184223"/>
            <a:ext cx="131115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/>
              <a:t>SANAYİ FİRMASI: (Bölüm içi tezlerde ilk iki satır silip yalnızca akademik danışman satırı kalmalıdır.)</a:t>
            </a:r>
          </a:p>
          <a:p>
            <a:pPr algn="ctr"/>
            <a:r>
              <a:rPr lang="tr-TR" sz="2000" dirty="0"/>
              <a:t>ENDÜSTRİ DANIŞMANI:</a:t>
            </a:r>
          </a:p>
          <a:p>
            <a:pPr algn="ctr"/>
            <a:r>
              <a:rPr lang="tr-TR" sz="2000" dirty="0"/>
              <a:t>AKADEMİK DANIŞMAN: 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9A94E7AB-5A32-04BA-AED8-21A98AADA5A9}"/>
              </a:ext>
            </a:extLst>
          </p:cNvPr>
          <p:cNvSpPr txBox="1"/>
          <p:nvPr/>
        </p:nvSpPr>
        <p:spPr>
          <a:xfrm>
            <a:off x="1067197" y="3972289"/>
            <a:ext cx="72498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Özet</a:t>
            </a:r>
            <a:endParaRPr lang="tr-TR" sz="2000" dirty="0"/>
          </a:p>
          <a:p>
            <a:r>
              <a:rPr lang="tr-TR" sz="2000" dirty="0"/>
              <a:t>Proje özeti ( Tez yazım kurallarında belirtilen şekilde yazılmalıdır.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A5E0926A-F5E7-B4D1-5CA2-BABE471DB099}"/>
              </a:ext>
            </a:extLst>
          </p:cNvPr>
          <p:cNvSpPr txBox="1"/>
          <p:nvPr/>
        </p:nvSpPr>
        <p:spPr>
          <a:xfrm>
            <a:off x="9403102" y="16154400"/>
            <a:ext cx="72498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</a:t>
            </a:r>
            <a:endParaRPr lang="tr-TR" sz="2000" dirty="0"/>
          </a:p>
          <a:p>
            <a:r>
              <a:rPr lang="tr-TR" sz="2000" dirty="0"/>
              <a:t>Tezde yazılan sonuç kısmının önemli kısımları maddeler halinde veya paragraf olarak yazılır. 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1765946C-E3F0-B64C-5070-CAFD8DB7C867}"/>
              </a:ext>
            </a:extLst>
          </p:cNvPr>
          <p:cNvSpPr txBox="1"/>
          <p:nvPr/>
        </p:nvSpPr>
        <p:spPr>
          <a:xfrm>
            <a:off x="1067197" y="16154400"/>
            <a:ext cx="72498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GEREÇ VE YÖNTEM</a:t>
            </a:r>
            <a:endParaRPr lang="tr-TR" sz="2000" dirty="0"/>
          </a:p>
          <a:p>
            <a:r>
              <a:rPr lang="tr-TR" sz="2000" dirty="0"/>
              <a:t>Tezde yazılan gereç ve yöntem bölümünden önemli kısımları içerir. Görsellerle desteklenebilir.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7C9FE888-D39A-D247-9DB6-0088DF037CBF}"/>
              </a:ext>
            </a:extLst>
          </p:cNvPr>
          <p:cNvSpPr txBox="1"/>
          <p:nvPr/>
        </p:nvSpPr>
        <p:spPr>
          <a:xfrm>
            <a:off x="1067197" y="11030856"/>
            <a:ext cx="72498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GİRİŞ</a:t>
            </a:r>
            <a:endParaRPr lang="tr-TR" sz="2000" dirty="0"/>
          </a:p>
          <a:p>
            <a:r>
              <a:rPr lang="tr-TR" sz="2000" dirty="0"/>
              <a:t>Tezde yazılan giriş ve genel bilgiler bölümlerinden önemli kısımları içeren kısa bir  literatürden oluşur. Görsellerle desteklenebilir.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BC7571B6-9B40-1064-747B-B1845A3F8847}"/>
              </a:ext>
            </a:extLst>
          </p:cNvPr>
          <p:cNvSpPr txBox="1"/>
          <p:nvPr/>
        </p:nvSpPr>
        <p:spPr>
          <a:xfrm>
            <a:off x="9403102" y="3972289"/>
            <a:ext cx="72498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SONUÇLAR VE TARTIŞMA</a:t>
            </a:r>
          </a:p>
          <a:p>
            <a:r>
              <a:rPr lang="tr-TR" sz="2000" dirty="0"/>
              <a:t>Tezde yazılan sonuçlar ve tartışma bölümlerinden önemli tablo, grafik ve görsellerden oluşur. </a:t>
            </a:r>
          </a:p>
        </p:txBody>
      </p: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13C34237-1DE6-621F-8924-C26689507CC4}"/>
              </a:ext>
            </a:extLst>
          </p:cNvPr>
          <p:cNvCxnSpPr>
            <a:cxnSpLocks/>
          </p:cNvCxnSpPr>
          <p:nvPr/>
        </p:nvCxnSpPr>
        <p:spPr>
          <a:xfrm flipH="1">
            <a:off x="8973118" y="4464732"/>
            <a:ext cx="54428" cy="20508793"/>
          </a:xfrm>
          <a:prstGeom prst="line">
            <a:avLst/>
          </a:prstGeom>
          <a:ln w="38100"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629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124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Cambria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Sohret Melda Aydin</dc:creator>
  <cp:lastModifiedBy>Sohret Melda Aydin</cp:lastModifiedBy>
  <cp:revision>2</cp:revision>
  <dcterms:created xsi:type="dcterms:W3CDTF">2024-05-10T07:45:47Z</dcterms:created>
  <dcterms:modified xsi:type="dcterms:W3CDTF">2024-05-10T08:48:28Z</dcterms:modified>
</cp:coreProperties>
</file>